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1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</a:t>
            </a:r>
            <a:r>
              <a:rPr lang="ru-RU" sz="2000" b="1" dirty="0" smtClean="0"/>
              <a:t>Спортивный проезд, д. 7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430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1 общего собрания собственников помещений в многоквартирном доме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07.08.2017г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по п.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с 01.08.2019г.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составит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41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,48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</a:t>
            </a: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ВЕСТА-Уют»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</TotalTime>
  <Words>110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38</cp:revision>
  <cp:lastPrinted>2019-06-18T11:44:34Z</cp:lastPrinted>
  <dcterms:created xsi:type="dcterms:W3CDTF">2017-09-10T09:08:54Z</dcterms:created>
  <dcterms:modified xsi:type="dcterms:W3CDTF">2019-07-22T07:38:11Z</dcterms:modified>
</cp:coreProperties>
</file>